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VULVOVAGINITIS IN CHILDHOOD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762000" y="5029200"/>
            <a:ext cx="7854950" cy="1371600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</a:pPr>
            <a:r>
              <a:rPr lang="en-US" sz="2200" dirty="0" err="1" smtClean="0"/>
              <a:t>Dr</a:t>
            </a:r>
            <a:r>
              <a:rPr lang="en-US" sz="2200" dirty="0" smtClean="0"/>
              <a:t> </a:t>
            </a:r>
            <a:r>
              <a:rPr lang="en-US" sz="2200" dirty="0" err="1" smtClean="0"/>
              <a:t>Shanthi</a:t>
            </a:r>
            <a:r>
              <a:rPr lang="en-US" sz="2200" dirty="0" smtClean="0"/>
              <a:t> Serene </a:t>
            </a:r>
            <a:r>
              <a:rPr lang="en-US" sz="2200" dirty="0" err="1" smtClean="0"/>
              <a:t>Sylum</a:t>
            </a:r>
            <a:r>
              <a:rPr lang="en-US" sz="2200" dirty="0" smtClean="0"/>
              <a:t> V</a:t>
            </a:r>
          </a:p>
          <a:p>
            <a:pPr marR="0" eaLnBrk="1" hangingPunct="1">
              <a:lnSpc>
                <a:spcPct val="80000"/>
              </a:lnSpc>
            </a:pPr>
            <a:r>
              <a:rPr lang="en-US" sz="2200" dirty="0" smtClean="0"/>
              <a:t>Professor and Head</a:t>
            </a:r>
          </a:p>
          <a:p>
            <a:pPr marR="0" eaLnBrk="1" hangingPunct="1">
              <a:lnSpc>
                <a:spcPct val="80000"/>
              </a:lnSpc>
            </a:pPr>
            <a:r>
              <a:rPr lang="en-US" sz="2200" dirty="0" smtClean="0"/>
              <a:t>Dept. Obstetrics and Gynaecology</a:t>
            </a:r>
          </a:p>
          <a:p>
            <a:pPr marR="0" eaLnBrk="1" hangingPunct="1">
              <a:lnSpc>
                <a:spcPct val="80000"/>
              </a:lnSpc>
            </a:pPr>
            <a:r>
              <a:rPr lang="en-US" sz="2200" dirty="0" smtClean="0"/>
              <a:t>SKHMC </a:t>
            </a:r>
            <a:r>
              <a:rPr lang="en-US" sz="2200" dirty="0" err="1" smtClean="0"/>
              <a:t>Kulasekharam</a:t>
            </a:r>
            <a:endParaRPr lang="en-US" sz="22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Inflammatory conditions of the vulva and vagina are the commonest disorders during childhood. </a:t>
            </a:r>
          </a:p>
          <a:p>
            <a:pPr lvl="1"/>
            <a:r>
              <a:rPr lang="en-US" dirty="0" smtClean="0"/>
              <a:t>Due to lack of estrogen, the vaginal defense is lost and the infection occurs easily.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1066800"/>
            <a:ext cx="3581400" cy="838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Etiology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 Non-specific </a:t>
            </a:r>
            <a:r>
              <a:rPr lang="en-US" dirty="0" err="1" smtClean="0"/>
              <a:t>vulvovaginitis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 Presence of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foreign body </a:t>
            </a:r>
            <a:r>
              <a:rPr lang="en-US" dirty="0" smtClean="0"/>
              <a:t>in the vagina.</a:t>
            </a:r>
          </a:p>
          <a:p>
            <a:r>
              <a:rPr lang="en-US" dirty="0" smtClean="0"/>
              <a:t> Associated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intestinal infestations</a:t>
            </a:r>
            <a:r>
              <a:rPr lang="en-US" dirty="0" smtClean="0"/>
              <a:t>—threadworm being the commonest.</a:t>
            </a:r>
          </a:p>
          <a:p>
            <a:r>
              <a:rPr lang="en-US" dirty="0" smtClean="0"/>
              <a:t> Rarely, more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specific infection </a:t>
            </a:r>
            <a:r>
              <a:rPr lang="en-US" dirty="0" smtClean="0"/>
              <a:t>caused by </a:t>
            </a:r>
            <a:r>
              <a:rPr lang="en-US" i="1" dirty="0" smtClean="0"/>
              <a:t>Candida albicans or Gonococcus may be implicated.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Clinical Features: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chief complaints are:</a:t>
            </a:r>
          </a:p>
          <a:p>
            <a:r>
              <a:rPr lang="en-US" b="1" dirty="0" smtClean="0"/>
              <a:t> </a:t>
            </a:r>
            <a:r>
              <a:rPr lang="en-US" b="1" dirty="0" err="1" smtClean="0"/>
              <a:t>pruritus</a:t>
            </a:r>
            <a:r>
              <a:rPr lang="en-US" dirty="0" smtClean="0"/>
              <a:t> of varying degree and vaginal discharge. </a:t>
            </a:r>
          </a:p>
          <a:p>
            <a:r>
              <a:rPr lang="en-US" dirty="0" smtClean="0"/>
              <a:t>There may be painful </a:t>
            </a:r>
            <a:r>
              <a:rPr lang="en-US" dirty="0" err="1" smtClean="0"/>
              <a:t>micturition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Inspection reveals soreness of the vulva.</a:t>
            </a:r>
          </a:p>
          <a:p>
            <a:r>
              <a:rPr lang="en-US" dirty="0" smtClean="0"/>
              <a:t> The labia </a:t>
            </a:r>
            <a:r>
              <a:rPr lang="en-US" dirty="0" err="1" smtClean="0"/>
              <a:t>minora</a:t>
            </a:r>
            <a:r>
              <a:rPr lang="en-US" dirty="0" smtClean="0"/>
              <a:t> may be swollen and red.</a:t>
            </a:r>
          </a:p>
          <a:p>
            <a:r>
              <a:rPr lang="en-US" dirty="0" smtClean="0"/>
              <a:t> If a foreign body is suspected, a vaginal examination with an aural or nasal speculum may help in diagnosis.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Investigations: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vaginal discharge is collected </a:t>
            </a:r>
            <a:r>
              <a:rPr lang="en-US" dirty="0" smtClean="0"/>
              <a:t>with a platinum loop and two smears are taken.</a:t>
            </a:r>
          </a:p>
          <a:p>
            <a:r>
              <a:rPr lang="en-US" dirty="0" smtClean="0"/>
              <a:t> One for direct examination and the other for Gram stain.</a:t>
            </a:r>
          </a:p>
          <a:p>
            <a:r>
              <a:rPr lang="en-US" dirty="0" smtClean="0"/>
              <a:t>A small amount may be taken with a pipette for culture in Stuart’s media. </a:t>
            </a:r>
          </a:p>
          <a:p>
            <a:r>
              <a:rPr lang="en-US" dirty="0" smtClean="0"/>
              <a:t>Stool examination to exclude intestinal infestation</a:t>
            </a:r>
          </a:p>
          <a:p>
            <a:r>
              <a:rPr lang="en-US" b="1" dirty="0" err="1" smtClean="0"/>
              <a:t>Vaginoscopy</a:t>
            </a:r>
            <a:r>
              <a:rPr lang="en-US" b="1" dirty="0" smtClean="0"/>
              <a:t> is needed to exclude foreign body or </a:t>
            </a:r>
            <a:r>
              <a:rPr lang="en-US" dirty="0" smtClean="0"/>
              <a:t>tumor in a case with recurrent infection.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Treatment: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 most cases, the cause remains </a:t>
            </a:r>
            <a:r>
              <a:rPr lang="en-US" dirty="0" smtClean="0"/>
              <a:t>unknown.</a:t>
            </a:r>
          </a:p>
          <a:p>
            <a:r>
              <a:rPr lang="en-US" dirty="0" smtClean="0"/>
              <a:t> Simple perineal hygiene will relieve the symptoms. </a:t>
            </a:r>
          </a:p>
          <a:p>
            <a:r>
              <a:rPr lang="en-US" dirty="0" smtClean="0"/>
              <a:t>In cases of soreness or after removal of foreign body, estrogen cream is to be applied locally, every night for two weeks. </a:t>
            </a:r>
          </a:p>
          <a:p>
            <a:r>
              <a:rPr lang="en-US" dirty="0" smtClean="0"/>
              <a:t>When the specific organisms are detected, therapy should be directed to cure the condition.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DC </a:t>
            </a:r>
            <a:r>
              <a:rPr lang="en-US" dirty="0" err="1"/>
              <a:t>Dutta’s</a:t>
            </a:r>
            <a:r>
              <a:rPr lang="en-US" dirty="0"/>
              <a:t> Textbook of Gynecology including Contraception Enlarged &amp; Revised Reprint of Sixth Edition Edited by </a:t>
            </a:r>
            <a:r>
              <a:rPr lang="en-US" dirty="0" err="1"/>
              <a:t>Hiralal</a:t>
            </a:r>
            <a:r>
              <a:rPr lang="en-US" dirty="0"/>
              <a:t> </a:t>
            </a:r>
            <a:r>
              <a:rPr lang="en-US" dirty="0" err="1"/>
              <a:t>Conar</a:t>
            </a:r>
            <a:r>
              <a:rPr lang="en-US" dirty="0"/>
              <a:t> November 2013 JAYPEE.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73896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667000"/>
            <a:ext cx="4038600" cy="11430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</TotalTime>
  <Words>300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VULVOVAGINITIS IN CHILDHOOD</vt:lpstr>
      <vt:lpstr>PowerPoint Presentation</vt:lpstr>
      <vt:lpstr>Etiology </vt:lpstr>
      <vt:lpstr>Clinical Features:  </vt:lpstr>
      <vt:lpstr>Investigations:</vt:lpstr>
      <vt:lpstr>Treatment: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VULVOVAGINITIS IN CHILDHOOD</dc:title>
  <dc:creator>Admin</dc:creator>
  <cp:lastModifiedBy>AS</cp:lastModifiedBy>
  <cp:revision>7</cp:revision>
  <dcterms:created xsi:type="dcterms:W3CDTF">2006-08-16T00:00:00Z</dcterms:created>
  <dcterms:modified xsi:type="dcterms:W3CDTF">2021-11-14T14:42:39Z</dcterms:modified>
</cp:coreProperties>
</file>